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4" r:id="rId5"/>
    <p:sldId id="275" r:id="rId6"/>
    <p:sldId id="277" r:id="rId7"/>
    <p:sldId id="278" r:id="rId8"/>
    <p:sldId id="281" r:id="rId9"/>
    <p:sldId id="282" r:id="rId10"/>
    <p:sldId id="279" r:id="rId11"/>
    <p:sldId id="280" r:id="rId12"/>
  </p:sldIdLst>
  <p:sldSz cx="12192000" cy="6858000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60"/>
      </p:cViewPr>
      <p:guideLst>
        <p:guide orient="horz" pos="2080"/>
        <p:guide pos="37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AEDCB60-76D3-447A-83C0-27C46A1471A6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456321-96F8-451C-BDA6-8CAD48F427F2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410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Char char="•"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4101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Char char="•"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028E0C-4824-42B0-BEB5-DDA01904042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文本框 3"/>
          <p:cNvSpPr/>
          <p:nvPr/>
        </p:nvSpPr>
        <p:spPr>
          <a:xfrm>
            <a:off x="2882900" y="6005195"/>
            <a:ext cx="5928995" cy="678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游戏设计基础第四组答辩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 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3540" y="755015"/>
            <a:ext cx="4190365" cy="60877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249170" y="856615"/>
            <a:ext cx="7646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latin typeface="楷体" panose="02010609060101010101" charset="-122"/>
                <a:ea typeface="楷体" panose="02010609060101010101" charset="-122"/>
              </a:rPr>
              <a:t>移动</a:t>
            </a:r>
            <a:r>
              <a:rPr lang="en-US" altLang="zh-CN" sz="5400" b="1">
                <a:latin typeface="楷体" panose="02010609060101010101" charset="-122"/>
                <a:ea typeface="楷体" panose="02010609060101010101" charset="-122"/>
              </a:rPr>
              <a:t>web</a:t>
            </a:r>
            <a:r>
              <a:rPr lang="zh-CN" altLang="en-US" sz="5400" b="1">
                <a:latin typeface="楷体" panose="02010609060101010101" charset="-122"/>
                <a:ea typeface="楷体" panose="02010609060101010101" charset="-122"/>
              </a:rPr>
              <a:t>综合实训答辩</a:t>
            </a:r>
            <a:endParaRPr lang="zh-CN" altLang="en-US" sz="5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71190" y="2725420"/>
            <a:ext cx="47637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latin typeface="楷体" panose="02010609060101010101" charset="-122"/>
                <a:ea typeface="楷体" panose="02010609060101010101" charset="-122"/>
              </a:rPr>
              <a:t>国酒商城</a:t>
            </a:r>
            <a:endParaRPr lang="zh-CN" altLang="en-US" sz="40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85515" y="4380230"/>
            <a:ext cx="3810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楷体" panose="02010609060101010101" charset="-122"/>
                <a:ea typeface="楷体" panose="02010609060101010101" charset="-122"/>
              </a:rPr>
              <a:t>史建伟</a:t>
            </a:r>
            <a:endParaRPr lang="zh-CN" altLang="en-US" sz="36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 spd="slow" advTm="610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9095" y="1041400"/>
            <a:ext cx="704850" cy="619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9095" y="4391660"/>
            <a:ext cx="704850" cy="6191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9095" y="3266440"/>
            <a:ext cx="704850" cy="6191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9095" y="2094230"/>
            <a:ext cx="704850" cy="61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55" y="-13970"/>
            <a:ext cx="2683510" cy="36912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40090" y="899795"/>
            <a:ext cx="1005840" cy="18135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540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</a:rPr>
              <a:t>目录</a:t>
            </a:r>
            <a:endParaRPr lang="zh-CN" altLang="en-US" sz="540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3945" y="1168400"/>
            <a:ext cx="375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项目介绍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53945" y="2221230"/>
            <a:ext cx="375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功能实现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3945" y="3428365"/>
            <a:ext cx="375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项目展示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3945" y="4645025"/>
            <a:ext cx="375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项目展望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2520" y="701675"/>
            <a:ext cx="4645660" cy="61245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833755"/>
            <a:ext cx="989965" cy="9340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47570" y="981075"/>
            <a:ext cx="419544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楷体" panose="02010609060101010101" charset="-122"/>
                <a:ea typeface="楷体" panose="02010609060101010101" charset="-122"/>
              </a:rPr>
              <a:t>項目介紹</a:t>
            </a:r>
            <a:endParaRPr lang="zh-CN" altLang="en-US" sz="36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7750" y="2404745"/>
            <a:ext cx="48933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本项目为国酒商城，主营白酒，红酒，啤酒。用户可在本购物网站注册成为用户后，可以实现在线上购买喜欢的商品，并完成支付，体验流畅的购物体验。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795655"/>
            <a:ext cx="4018915" cy="60572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65" y="995680"/>
            <a:ext cx="989965" cy="934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78195" y="1143000"/>
            <a:ext cx="419544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楷体" panose="02010609060101010101" charset="-122"/>
                <a:ea typeface="楷体" panose="02010609060101010101" charset="-122"/>
              </a:rPr>
              <a:t>功能實現</a:t>
            </a:r>
            <a:endParaRPr lang="zh-CN" altLang="en-US" sz="36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6465" y="1929765"/>
            <a:ext cx="4699000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1: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登陆功能的实现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    当登陆按钮提交后，页面表单提交到后台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后台以登陆名，密码作为条件在管理员表中进行查找，若找到则登陆成功，若未找到则登陆失败。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2 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注册功能的实现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   当点击注册按钮，注册表单中的 内容会 通过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ModelDriven&lt;T&gt;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自动添加到已创建好的注册信息的实例类中，然后，后台将该实例化后的注册信息类添加到对应的数据库中。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9460" y="2385695"/>
            <a:ext cx="5066665" cy="44570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0" y="833755"/>
            <a:ext cx="989965" cy="934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47570" y="981075"/>
            <a:ext cx="419544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楷体" panose="02010609060101010101" charset="-122"/>
                <a:ea typeface="楷体" panose="02010609060101010101" charset="-122"/>
              </a:rPr>
              <a:t>項目展示</a:t>
            </a:r>
            <a:endParaRPr lang="zh-CN" altLang="en-US" sz="36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68755" y="1928495"/>
            <a:ext cx="23209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登入界面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10" y="960755"/>
            <a:ext cx="989965" cy="9340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" y="1928495"/>
            <a:ext cx="6354445" cy="402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110" y="833755"/>
            <a:ext cx="989965" cy="934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47570" y="981075"/>
            <a:ext cx="419544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楷体" panose="02010609060101010101" charset="-122"/>
                <a:ea typeface="楷体" panose="02010609060101010101" charset="-122"/>
              </a:rPr>
              <a:t>項目展示</a:t>
            </a:r>
            <a:endParaRPr lang="zh-CN" altLang="en-US" sz="36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3630" y="2100580"/>
            <a:ext cx="292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管理员页面展示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80400" y="2186940"/>
            <a:ext cx="169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注册页面展示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" y="2834640"/>
            <a:ext cx="5506085" cy="2891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963545"/>
            <a:ext cx="5061585" cy="263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1700B3-0537-4F45-937C-C39C02AEDB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110" y="833755"/>
            <a:ext cx="989965" cy="934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47570" y="981075"/>
            <a:ext cx="419544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楷体" panose="02010609060101010101" charset="-122"/>
                <a:ea typeface="楷体" panose="02010609060101010101" charset="-122"/>
              </a:rPr>
              <a:t>項目展示</a:t>
            </a:r>
            <a:endParaRPr lang="zh-CN" altLang="en-US" sz="36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7570" y="1621155"/>
            <a:ext cx="1904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主界面展示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2299970"/>
            <a:ext cx="4264025" cy="2258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80" y="4558665"/>
            <a:ext cx="4213225" cy="2049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935" y="2299970"/>
            <a:ext cx="4133850" cy="1975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55" y="4275455"/>
            <a:ext cx="4093845" cy="1324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255" y="5600065"/>
            <a:ext cx="4152265" cy="929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805180"/>
            <a:ext cx="4523740" cy="60572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455" y="955040"/>
            <a:ext cx="989965" cy="934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23560" y="1102360"/>
            <a:ext cx="4195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楷体" panose="02010609060101010101" charset="-122"/>
                <a:ea typeface="楷体" panose="02010609060101010101" charset="-122"/>
              </a:rPr>
              <a:t>展望改进</a:t>
            </a:r>
            <a:endParaRPr lang="zh-CN" altLang="en-US" sz="36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3935" y="2579370"/>
            <a:ext cx="44386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本项目有很多不足。所有内容未全部完成，购物车，支付系统未完成，主界面的一些后台的按钮操作还未完成，在之后的一定时间内，我会尽力逐一完成。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9880" y="723900"/>
            <a:ext cx="3790315" cy="54095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76575" y="2449830"/>
            <a:ext cx="41954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>
                <a:latin typeface="楷体" panose="02010609060101010101" charset="-122"/>
                <a:ea typeface="楷体" panose="02010609060101010101" charset="-122"/>
              </a:rPr>
              <a:t>谢</a:t>
            </a:r>
            <a:endParaRPr lang="zh-CN" altLang="en-US" sz="80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195" y="2384425"/>
            <a:ext cx="41954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>
                <a:latin typeface="楷体" panose="02010609060101010101" charset="-122"/>
                <a:ea typeface="楷体" panose="02010609060101010101" charset="-122"/>
              </a:rPr>
              <a:t>谢</a:t>
            </a:r>
            <a:endParaRPr lang="zh-CN" altLang="en-US" sz="80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610000">
        <p:fade/>
      </p:transition>
    </mc:Choice>
    <mc:Fallback>
      <p:transition spd="slow" advTm="610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WPS 演示</Application>
  <PresentationFormat>宽屏</PresentationFormat>
  <Paragraphs>55</Paragraphs>
  <Slides>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宋体</vt:lpstr>
      <vt:lpstr>Wingdings</vt:lpstr>
      <vt:lpstr>Calibri Light</vt:lpstr>
      <vt:lpstr>Calibri</vt:lpstr>
      <vt:lpstr>微软雅黑</vt:lpstr>
      <vt:lpstr>Roboto Th</vt:lpstr>
      <vt:lpstr>楷体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黎石林</dc:creator>
  <cp:lastModifiedBy>sjw</cp:lastModifiedBy>
  <cp:revision>25</cp:revision>
  <dcterms:created xsi:type="dcterms:W3CDTF">2014-07-22T14:15:00Z</dcterms:created>
  <dcterms:modified xsi:type="dcterms:W3CDTF">2017-11-15T01:21:49Z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2052-10.1.0.6864</vt:lpwstr>
  </property>
</Properties>
</file>